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7"/>
  </p:notesMasterIdLst>
  <p:handoutMasterIdLst>
    <p:handoutMasterId r:id="rId8"/>
  </p:handoutMasterIdLst>
  <p:sldIdLst>
    <p:sldId id="288" r:id="rId5"/>
    <p:sldId id="28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8" autoAdjust="0"/>
    <p:restoredTop sz="94694" autoAdjust="0"/>
  </p:normalViewPr>
  <p:slideViewPr>
    <p:cSldViewPr snapToGrid="0">
      <p:cViewPr varScale="1">
        <p:scale>
          <a:sx n="82" d="100"/>
          <a:sy n="82" d="100"/>
        </p:scale>
        <p:origin x="629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257697-F3CF-4FF5-A69F-C6A94FFEED06}" type="doc">
      <dgm:prSet loTypeId="urn:microsoft.com/office/officeart/2005/8/layout/bProcess3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FCFA977-03A1-40C3-B5D0-9A19757A96F0}">
      <dgm:prSet phldrT="[Text]" custT="1"/>
      <dgm:spPr/>
      <dgm:t>
        <a:bodyPr/>
        <a:lstStyle/>
        <a:p>
          <a:pPr algn="l"/>
          <a:r>
            <a:rPr lang="en-US" sz="4800" dirty="0" err="1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Học</a:t>
          </a:r>
          <a:r>
            <a:rPr lang="en-US" sz="4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en-US" sz="4800" dirty="0" err="1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tập</a:t>
          </a:r>
          <a:endParaRPr lang="en-US" sz="4800" dirty="0"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endParaRPr>
        </a:p>
      </dgm:t>
    </dgm:pt>
    <dgm:pt modelId="{A2C4F110-252F-4755-AA9C-25D0D8B3BD95}" type="parTrans" cxnId="{7BD7AD01-1C25-4786-89D2-D22B19F55065}">
      <dgm:prSet/>
      <dgm:spPr/>
      <dgm:t>
        <a:bodyPr/>
        <a:lstStyle/>
        <a:p>
          <a:endParaRPr lang="en-US"/>
        </a:p>
      </dgm:t>
    </dgm:pt>
    <dgm:pt modelId="{D04D4441-3469-43BC-9143-9F5998B3A53D}" type="sibTrans" cxnId="{7BD7AD01-1C25-4786-89D2-D22B19F55065}">
      <dgm:prSet/>
      <dgm:spPr/>
      <dgm:t>
        <a:bodyPr/>
        <a:lstStyle/>
        <a:p>
          <a:endParaRPr lang="en-US"/>
        </a:p>
      </dgm:t>
    </dgm:pt>
    <dgm:pt modelId="{6D22E438-FDF5-4AB0-8409-D5B8D055E081}">
      <dgm:prSet phldrT="[Text]" custT="1"/>
      <dgm:spPr/>
      <dgm:t>
        <a:bodyPr/>
        <a:lstStyle/>
        <a:p>
          <a:pPr algn="l"/>
          <a:r>
            <a:rPr lang="en-US" sz="4800" dirty="0" err="1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Thực</a:t>
          </a:r>
          <a:r>
            <a:rPr lang="en-US" sz="4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en-US" sz="4800" dirty="0" err="1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hành</a:t>
          </a:r>
          <a:endParaRPr lang="en-US" sz="4800" dirty="0"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endParaRPr>
        </a:p>
      </dgm:t>
    </dgm:pt>
    <dgm:pt modelId="{295431EC-3DD2-4DF7-9086-92E20FFF157B}" type="parTrans" cxnId="{4961D48B-72C3-4F41-8C1B-04831B7BABAF}">
      <dgm:prSet/>
      <dgm:spPr/>
      <dgm:t>
        <a:bodyPr/>
        <a:lstStyle/>
        <a:p>
          <a:endParaRPr lang="en-US"/>
        </a:p>
      </dgm:t>
    </dgm:pt>
    <dgm:pt modelId="{E712B27D-DA00-48B7-937F-DBFA39C6084B}" type="sibTrans" cxnId="{4961D48B-72C3-4F41-8C1B-04831B7BABA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0DE3928-3BB1-4E30-AA49-4A9B20BA495A}">
      <dgm:prSet phldrT="[Text]" custT="1"/>
      <dgm:spPr/>
      <dgm:t>
        <a:bodyPr/>
        <a:lstStyle/>
        <a:p>
          <a:pPr algn="l"/>
          <a:r>
            <a:rPr lang="en-US" sz="4800" dirty="0" err="1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Đánh</a:t>
          </a:r>
          <a:r>
            <a:rPr lang="en-US" sz="4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en-US" sz="4800" dirty="0" err="1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giá</a:t>
          </a:r>
          <a:endParaRPr lang="en-US" sz="4800" dirty="0"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endParaRPr>
        </a:p>
      </dgm:t>
    </dgm:pt>
    <dgm:pt modelId="{5144E9D4-08DB-46D0-A88E-949B7255C02D}" type="parTrans" cxnId="{79818E44-062A-4B8B-B683-1F6DF59736C4}">
      <dgm:prSet/>
      <dgm:spPr/>
      <dgm:t>
        <a:bodyPr/>
        <a:lstStyle/>
        <a:p>
          <a:endParaRPr lang="en-US"/>
        </a:p>
      </dgm:t>
    </dgm:pt>
    <dgm:pt modelId="{05C7B8BF-E1A1-4D48-A121-6633004D80DD}" type="sibTrans" cxnId="{79818E44-062A-4B8B-B683-1F6DF59736C4}">
      <dgm:prSet/>
      <dgm:spPr/>
      <dgm:t>
        <a:bodyPr/>
        <a:lstStyle/>
        <a:p>
          <a:endParaRPr lang="en-US"/>
        </a:p>
      </dgm:t>
    </dgm:pt>
    <dgm:pt modelId="{CBB54FE8-E8BD-4A0C-8639-F580D7EA0D48}">
      <dgm:prSet phldrT="[Text]" custT="1"/>
      <dgm:spPr/>
      <dgm:t>
        <a:bodyPr/>
        <a:lstStyle/>
        <a:p>
          <a:pPr algn="l"/>
          <a:r>
            <a:rPr lang="en-US" sz="4800" dirty="0" err="1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Phát</a:t>
          </a:r>
          <a:r>
            <a:rPr lang="en-US" sz="4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en-US" sz="4000" dirty="0" err="1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triển</a:t>
          </a:r>
          <a:endParaRPr lang="en-US" sz="4000" dirty="0"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endParaRPr>
        </a:p>
      </dgm:t>
    </dgm:pt>
    <dgm:pt modelId="{FB7615D0-A4F0-4D48-8D0A-BEF5863057DE}" type="parTrans" cxnId="{9AD6BD07-3144-4260-811D-C39AE31DA956}">
      <dgm:prSet/>
      <dgm:spPr/>
      <dgm:t>
        <a:bodyPr/>
        <a:lstStyle/>
        <a:p>
          <a:endParaRPr lang="en-US"/>
        </a:p>
      </dgm:t>
    </dgm:pt>
    <dgm:pt modelId="{4419BC8D-E694-4323-9B99-DF1B4F9F9932}" type="sibTrans" cxnId="{9AD6BD07-3144-4260-811D-C39AE31DA956}">
      <dgm:prSet/>
      <dgm:spPr/>
      <dgm:t>
        <a:bodyPr/>
        <a:lstStyle/>
        <a:p>
          <a:endParaRPr lang="en-US"/>
        </a:p>
      </dgm:t>
    </dgm:pt>
    <dgm:pt modelId="{D8B0EE62-C9F5-4B20-9009-72D2EFA1A796}" type="pres">
      <dgm:prSet presAssocID="{6C257697-F3CF-4FF5-A69F-C6A94FFEED06}" presName="Name0" presStyleCnt="0">
        <dgm:presLayoutVars>
          <dgm:dir/>
          <dgm:resizeHandles val="exact"/>
        </dgm:presLayoutVars>
      </dgm:prSet>
      <dgm:spPr/>
    </dgm:pt>
    <dgm:pt modelId="{264270F0-C49E-4383-8609-BDDB89005607}" type="pres">
      <dgm:prSet presAssocID="{2FCFA977-03A1-40C3-B5D0-9A19757A96F0}" presName="node" presStyleLbl="node1" presStyleIdx="0" presStyleCnt="4" custScaleX="100587" custScaleY="51853" custLinFactNeighborX="1121" custLinFactNeighborY="-4119">
        <dgm:presLayoutVars>
          <dgm:bulletEnabled val="1"/>
        </dgm:presLayoutVars>
      </dgm:prSet>
      <dgm:spPr/>
    </dgm:pt>
    <dgm:pt modelId="{47D718B9-762C-4003-9CB4-F0A4816FF2BD}" type="pres">
      <dgm:prSet presAssocID="{D04D4441-3469-43BC-9143-9F5998B3A53D}" presName="sibTrans" presStyleLbl="sibTrans1D1" presStyleIdx="0" presStyleCnt="3"/>
      <dgm:spPr/>
    </dgm:pt>
    <dgm:pt modelId="{29FC676C-B7FE-4AD1-B557-71521B04EACE}" type="pres">
      <dgm:prSet presAssocID="{D04D4441-3469-43BC-9143-9F5998B3A53D}" presName="connectorText" presStyleLbl="sibTrans1D1" presStyleIdx="0" presStyleCnt="3"/>
      <dgm:spPr/>
    </dgm:pt>
    <dgm:pt modelId="{9AED0CB4-863F-4187-BA9C-9C69D89736F2}" type="pres">
      <dgm:prSet presAssocID="{6D22E438-FDF5-4AB0-8409-D5B8D055E081}" presName="node" presStyleLbl="node1" presStyleIdx="1" presStyleCnt="4" custScaleX="112438" custScaleY="52536" custLinFactNeighborX="-655" custLinFactNeighborY="-4143">
        <dgm:presLayoutVars>
          <dgm:bulletEnabled val="1"/>
        </dgm:presLayoutVars>
      </dgm:prSet>
      <dgm:spPr/>
    </dgm:pt>
    <dgm:pt modelId="{06E91ECB-93BE-459A-87CF-EF1E2AE9FF18}" type="pres">
      <dgm:prSet presAssocID="{E712B27D-DA00-48B7-937F-DBFA39C6084B}" presName="sibTrans" presStyleLbl="sibTrans1D1" presStyleIdx="1" presStyleCnt="3"/>
      <dgm:spPr/>
    </dgm:pt>
    <dgm:pt modelId="{5F023A14-8089-47BF-9D93-37D85DF27A54}" type="pres">
      <dgm:prSet presAssocID="{E712B27D-DA00-48B7-937F-DBFA39C6084B}" presName="connectorText" presStyleLbl="sibTrans1D1" presStyleIdx="1" presStyleCnt="3"/>
      <dgm:spPr/>
    </dgm:pt>
    <dgm:pt modelId="{324417BA-7790-4893-B566-BDBDE78EB6D4}" type="pres">
      <dgm:prSet presAssocID="{00DE3928-3BB1-4E30-AA49-4A9B20BA495A}" presName="node" presStyleLbl="node1" presStyleIdx="2" presStyleCnt="4" custScaleY="57039">
        <dgm:presLayoutVars>
          <dgm:bulletEnabled val="1"/>
        </dgm:presLayoutVars>
      </dgm:prSet>
      <dgm:spPr/>
    </dgm:pt>
    <dgm:pt modelId="{58C6B7B1-2D4C-4778-8EB0-9BF16E78E1B6}" type="pres">
      <dgm:prSet presAssocID="{05C7B8BF-E1A1-4D48-A121-6633004D80DD}" presName="sibTrans" presStyleLbl="sibTrans1D1" presStyleIdx="2" presStyleCnt="3"/>
      <dgm:spPr/>
    </dgm:pt>
    <dgm:pt modelId="{7FF81B43-A44E-4A9E-834A-4CED29050809}" type="pres">
      <dgm:prSet presAssocID="{05C7B8BF-E1A1-4D48-A121-6633004D80DD}" presName="connectorText" presStyleLbl="sibTrans1D1" presStyleIdx="2" presStyleCnt="3"/>
      <dgm:spPr/>
    </dgm:pt>
    <dgm:pt modelId="{BB6E3F35-C214-4360-9ED9-223EE56E69A5}" type="pres">
      <dgm:prSet presAssocID="{CBB54FE8-E8BD-4A0C-8639-F580D7EA0D48}" presName="node" presStyleLbl="node1" presStyleIdx="3" presStyleCnt="4" custScaleY="49581">
        <dgm:presLayoutVars>
          <dgm:bulletEnabled val="1"/>
        </dgm:presLayoutVars>
      </dgm:prSet>
      <dgm:spPr/>
    </dgm:pt>
  </dgm:ptLst>
  <dgm:cxnLst>
    <dgm:cxn modelId="{7BD7AD01-1C25-4786-89D2-D22B19F55065}" srcId="{6C257697-F3CF-4FF5-A69F-C6A94FFEED06}" destId="{2FCFA977-03A1-40C3-B5D0-9A19757A96F0}" srcOrd="0" destOrd="0" parTransId="{A2C4F110-252F-4755-AA9C-25D0D8B3BD95}" sibTransId="{D04D4441-3469-43BC-9143-9F5998B3A53D}"/>
    <dgm:cxn modelId="{9AD6BD07-3144-4260-811D-C39AE31DA956}" srcId="{6C257697-F3CF-4FF5-A69F-C6A94FFEED06}" destId="{CBB54FE8-E8BD-4A0C-8639-F580D7EA0D48}" srcOrd="3" destOrd="0" parTransId="{FB7615D0-A4F0-4D48-8D0A-BEF5863057DE}" sibTransId="{4419BC8D-E694-4323-9B99-DF1B4F9F9932}"/>
    <dgm:cxn modelId="{F1057337-9D1B-4E99-81CF-DB62F095C225}" type="presOf" srcId="{2FCFA977-03A1-40C3-B5D0-9A19757A96F0}" destId="{264270F0-C49E-4383-8609-BDDB89005607}" srcOrd="0" destOrd="0" presId="urn:microsoft.com/office/officeart/2005/8/layout/bProcess3"/>
    <dgm:cxn modelId="{07F9A95C-41BC-48B3-85BA-63A6A1E897E6}" type="presOf" srcId="{05C7B8BF-E1A1-4D48-A121-6633004D80DD}" destId="{7FF81B43-A44E-4A9E-834A-4CED29050809}" srcOrd="1" destOrd="0" presId="urn:microsoft.com/office/officeart/2005/8/layout/bProcess3"/>
    <dgm:cxn modelId="{52F4175D-850C-4E09-BC83-25B1DEE5458B}" type="presOf" srcId="{E712B27D-DA00-48B7-937F-DBFA39C6084B}" destId="{5F023A14-8089-47BF-9D93-37D85DF27A54}" srcOrd="1" destOrd="0" presId="urn:microsoft.com/office/officeart/2005/8/layout/bProcess3"/>
    <dgm:cxn modelId="{79818E44-062A-4B8B-B683-1F6DF59736C4}" srcId="{6C257697-F3CF-4FF5-A69F-C6A94FFEED06}" destId="{00DE3928-3BB1-4E30-AA49-4A9B20BA495A}" srcOrd="2" destOrd="0" parTransId="{5144E9D4-08DB-46D0-A88E-949B7255C02D}" sibTransId="{05C7B8BF-E1A1-4D48-A121-6633004D80DD}"/>
    <dgm:cxn modelId="{F08FF867-741C-4510-B655-D83DD0A4883D}" type="presOf" srcId="{D04D4441-3469-43BC-9143-9F5998B3A53D}" destId="{47D718B9-762C-4003-9CB4-F0A4816FF2BD}" srcOrd="0" destOrd="0" presId="urn:microsoft.com/office/officeart/2005/8/layout/bProcess3"/>
    <dgm:cxn modelId="{40BFF353-EDB9-4C54-AC59-BF020B41D0A4}" type="presOf" srcId="{D04D4441-3469-43BC-9143-9F5998B3A53D}" destId="{29FC676C-B7FE-4AD1-B557-71521B04EACE}" srcOrd="1" destOrd="0" presId="urn:microsoft.com/office/officeart/2005/8/layout/bProcess3"/>
    <dgm:cxn modelId="{D69E7974-7B94-4898-9AF3-D37F1D097EC7}" type="presOf" srcId="{05C7B8BF-E1A1-4D48-A121-6633004D80DD}" destId="{58C6B7B1-2D4C-4778-8EB0-9BF16E78E1B6}" srcOrd="0" destOrd="0" presId="urn:microsoft.com/office/officeart/2005/8/layout/bProcess3"/>
    <dgm:cxn modelId="{4961D48B-72C3-4F41-8C1B-04831B7BABAF}" srcId="{6C257697-F3CF-4FF5-A69F-C6A94FFEED06}" destId="{6D22E438-FDF5-4AB0-8409-D5B8D055E081}" srcOrd="1" destOrd="0" parTransId="{295431EC-3DD2-4DF7-9086-92E20FFF157B}" sibTransId="{E712B27D-DA00-48B7-937F-DBFA39C6084B}"/>
    <dgm:cxn modelId="{E6E9BD97-B182-4BA0-8B6D-1F8B21DC109A}" type="presOf" srcId="{6D22E438-FDF5-4AB0-8409-D5B8D055E081}" destId="{9AED0CB4-863F-4187-BA9C-9C69D89736F2}" srcOrd="0" destOrd="0" presId="urn:microsoft.com/office/officeart/2005/8/layout/bProcess3"/>
    <dgm:cxn modelId="{149734A0-3B7A-41B4-BC03-B1A798B5535F}" type="presOf" srcId="{6C257697-F3CF-4FF5-A69F-C6A94FFEED06}" destId="{D8B0EE62-C9F5-4B20-9009-72D2EFA1A796}" srcOrd="0" destOrd="0" presId="urn:microsoft.com/office/officeart/2005/8/layout/bProcess3"/>
    <dgm:cxn modelId="{4023D4B0-35D6-4889-A3AF-56874AAA578B}" type="presOf" srcId="{00DE3928-3BB1-4E30-AA49-4A9B20BA495A}" destId="{324417BA-7790-4893-B566-BDBDE78EB6D4}" srcOrd="0" destOrd="0" presId="urn:microsoft.com/office/officeart/2005/8/layout/bProcess3"/>
    <dgm:cxn modelId="{8A7397D1-237D-4987-BC61-1E7579133B2D}" type="presOf" srcId="{E712B27D-DA00-48B7-937F-DBFA39C6084B}" destId="{06E91ECB-93BE-459A-87CF-EF1E2AE9FF18}" srcOrd="0" destOrd="0" presId="urn:microsoft.com/office/officeart/2005/8/layout/bProcess3"/>
    <dgm:cxn modelId="{CD96F8FF-C569-44AB-B986-DD9ACB3B9DD8}" type="presOf" srcId="{CBB54FE8-E8BD-4A0C-8639-F580D7EA0D48}" destId="{BB6E3F35-C214-4360-9ED9-223EE56E69A5}" srcOrd="0" destOrd="0" presId="urn:microsoft.com/office/officeart/2005/8/layout/bProcess3"/>
    <dgm:cxn modelId="{C7D1B201-B025-4B0C-A423-AB787BD916B3}" type="presParOf" srcId="{D8B0EE62-C9F5-4B20-9009-72D2EFA1A796}" destId="{264270F0-C49E-4383-8609-BDDB89005607}" srcOrd="0" destOrd="0" presId="urn:microsoft.com/office/officeart/2005/8/layout/bProcess3"/>
    <dgm:cxn modelId="{ED5AC3ED-42E6-43DC-86B4-2DAFBD79B80A}" type="presParOf" srcId="{D8B0EE62-C9F5-4B20-9009-72D2EFA1A796}" destId="{47D718B9-762C-4003-9CB4-F0A4816FF2BD}" srcOrd="1" destOrd="0" presId="urn:microsoft.com/office/officeart/2005/8/layout/bProcess3"/>
    <dgm:cxn modelId="{7B64CD44-A523-45E6-B0EA-832214E45284}" type="presParOf" srcId="{47D718B9-762C-4003-9CB4-F0A4816FF2BD}" destId="{29FC676C-B7FE-4AD1-B557-71521B04EACE}" srcOrd="0" destOrd="0" presId="urn:microsoft.com/office/officeart/2005/8/layout/bProcess3"/>
    <dgm:cxn modelId="{05CF6CF6-636A-419C-A5F8-9FA81808E60E}" type="presParOf" srcId="{D8B0EE62-C9F5-4B20-9009-72D2EFA1A796}" destId="{9AED0CB4-863F-4187-BA9C-9C69D89736F2}" srcOrd="2" destOrd="0" presId="urn:microsoft.com/office/officeart/2005/8/layout/bProcess3"/>
    <dgm:cxn modelId="{E5C2980B-7A14-425D-8965-41D29917AFB9}" type="presParOf" srcId="{D8B0EE62-C9F5-4B20-9009-72D2EFA1A796}" destId="{06E91ECB-93BE-459A-87CF-EF1E2AE9FF18}" srcOrd="3" destOrd="0" presId="urn:microsoft.com/office/officeart/2005/8/layout/bProcess3"/>
    <dgm:cxn modelId="{47F671F3-3C61-445D-B50E-2C7F9C486B3E}" type="presParOf" srcId="{06E91ECB-93BE-459A-87CF-EF1E2AE9FF18}" destId="{5F023A14-8089-47BF-9D93-37D85DF27A54}" srcOrd="0" destOrd="0" presId="urn:microsoft.com/office/officeart/2005/8/layout/bProcess3"/>
    <dgm:cxn modelId="{7F6E1185-6FFB-4ACE-8605-FD1B1619D390}" type="presParOf" srcId="{D8B0EE62-C9F5-4B20-9009-72D2EFA1A796}" destId="{324417BA-7790-4893-B566-BDBDE78EB6D4}" srcOrd="4" destOrd="0" presId="urn:microsoft.com/office/officeart/2005/8/layout/bProcess3"/>
    <dgm:cxn modelId="{61C1F053-7DCA-4346-A1E9-7D71893AAF9D}" type="presParOf" srcId="{D8B0EE62-C9F5-4B20-9009-72D2EFA1A796}" destId="{58C6B7B1-2D4C-4778-8EB0-9BF16E78E1B6}" srcOrd="5" destOrd="0" presId="urn:microsoft.com/office/officeart/2005/8/layout/bProcess3"/>
    <dgm:cxn modelId="{8F000ADC-3CF9-49CC-92E0-D5CD3012D06E}" type="presParOf" srcId="{58C6B7B1-2D4C-4778-8EB0-9BF16E78E1B6}" destId="{7FF81B43-A44E-4A9E-834A-4CED29050809}" srcOrd="0" destOrd="0" presId="urn:microsoft.com/office/officeart/2005/8/layout/bProcess3"/>
    <dgm:cxn modelId="{988A3E13-6EDB-4E5E-8BB1-FE6ADBB31AA9}" type="presParOf" srcId="{D8B0EE62-C9F5-4B20-9009-72D2EFA1A796}" destId="{BB6E3F35-C214-4360-9ED9-223EE56E69A5}" srcOrd="6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D718B9-762C-4003-9CB4-F0A4816FF2BD}">
      <dsp:nvSpPr>
        <dsp:cNvPr id="0" name=""/>
        <dsp:cNvSpPr/>
      </dsp:nvSpPr>
      <dsp:spPr>
        <a:xfrm>
          <a:off x="3899620" y="1471624"/>
          <a:ext cx="78293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6271"/>
              </a:moveTo>
              <a:lnTo>
                <a:pt x="408565" y="46271"/>
              </a:lnTo>
              <a:lnTo>
                <a:pt x="408565" y="45720"/>
              </a:lnTo>
              <a:lnTo>
                <a:pt x="782930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270747" y="1512932"/>
        <a:ext cx="40676" cy="8824"/>
      </dsp:txXfrm>
    </dsp:sp>
    <dsp:sp modelId="{264270F0-C49E-4383-8609-BDDB89005607}">
      <dsp:nvSpPr>
        <dsp:cNvPr id="0" name=""/>
        <dsp:cNvSpPr/>
      </dsp:nvSpPr>
      <dsp:spPr>
        <a:xfrm>
          <a:off x="45850" y="921627"/>
          <a:ext cx="3855570" cy="11925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376" tIns="341376" rIns="341376" bIns="341376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 err="1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Học</a:t>
          </a:r>
          <a:r>
            <a:rPr lang="en-US" sz="4800" kern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en-US" sz="4800" kern="1200" dirty="0" err="1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tập</a:t>
          </a:r>
          <a:endParaRPr lang="en-US" sz="4800" kern="1200" dirty="0"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endParaRPr>
        </a:p>
      </dsp:txBody>
      <dsp:txXfrm>
        <a:off x="45850" y="921627"/>
        <a:ext cx="3855570" cy="1192537"/>
      </dsp:txXfrm>
    </dsp:sp>
    <dsp:sp modelId="{06E91ECB-93BE-459A-87CF-EF1E2AE9FF18}">
      <dsp:nvSpPr>
        <dsp:cNvPr id="0" name=""/>
        <dsp:cNvSpPr/>
      </dsp:nvSpPr>
      <dsp:spPr>
        <a:xfrm>
          <a:off x="1919416" y="2119666"/>
          <a:ext cx="4950448" cy="946288"/>
        </a:xfrm>
        <a:custGeom>
          <a:avLst/>
          <a:gdLst/>
          <a:ahLst/>
          <a:cxnLst/>
          <a:rect l="0" t="0" r="0" b="0"/>
          <a:pathLst>
            <a:path>
              <a:moveTo>
                <a:pt x="4950448" y="0"/>
              </a:moveTo>
              <a:lnTo>
                <a:pt x="4950448" y="490244"/>
              </a:lnTo>
              <a:lnTo>
                <a:pt x="0" y="490244"/>
              </a:lnTo>
              <a:lnTo>
                <a:pt x="0" y="946288"/>
              </a:lnTo>
            </a:path>
          </a:pathLst>
        </a:custGeom>
        <a:noFill/>
        <a:ln w="12700" cap="flat" cmpd="sng" algn="ctr">
          <a:solidFill>
            <a:schemeClr val="accent2">
              <a:hueOff val="76791"/>
              <a:satOff val="3496"/>
              <a:lumOff val="24412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chemeClr val="tx1"/>
            </a:solidFill>
          </a:endParaRPr>
        </a:p>
      </dsp:txBody>
      <dsp:txXfrm>
        <a:off x="4268493" y="2588398"/>
        <a:ext cx="252295" cy="8824"/>
      </dsp:txXfrm>
    </dsp:sp>
    <dsp:sp modelId="{9AED0CB4-863F-4187-BA9C-9C69D89736F2}">
      <dsp:nvSpPr>
        <dsp:cNvPr id="0" name=""/>
        <dsp:cNvSpPr/>
      </dsp:nvSpPr>
      <dsp:spPr>
        <a:xfrm>
          <a:off x="4714951" y="913221"/>
          <a:ext cx="4309827" cy="1208245"/>
        </a:xfrm>
        <a:prstGeom prst="rect">
          <a:avLst/>
        </a:prstGeom>
        <a:solidFill>
          <a:schemeClr val="accent2">
            <a:hueOff val="51194"/>
            <a:satOff val="2331"/>
            <a:lumOff val="1627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376" tIns="341376" rIns="341376" bIns="341376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 err="1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Thực</a:t>
          </a:r>
          <a:r>
            <a:rPr lang="en-US" sz="4800" kern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en-US" sz="4800" kern="1200" dirty="0" err="1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hành</a:t>
          </a:r>
          <a:endParaRPr lang="en-US" sz="4800" kern="1200" dirty="0"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endParaRPr>
        </a:p>
      </dsp:txBody>
      <dsp:txXfrm>
        <a:off x="4714951" y="913221"/>
        <a:ext cx="4309827" cy="1208245"/>
      </dsp:txXfrm>
    </dsp:sp>
    <dsp:sp modelId="{58C6B7B1-2D4C-4778-8EB0-9BF16E78E1B6}">
      <dsp:nvSpPr>
        <dsp:cNvPr id="0" name=""/>
        <dsp:cNvSpPr/>
      </dsp:nvSpPr>
      <dsp:spPr>
        <a:xfrm>
          <a:off x="3834151" y="3708539"/>
          <a:ext cx="85100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851006" y="45720"/>
              </a:lnTo>
            </a:path>
          </a:pathLst>
        </a:custGeom>
        <a:noFill/>
        <a:ln w="12700" cap="flat" cmpd="sng" algn="ctr">
          <a:solidFill>
            <a:schemeClr val="accent2">
              <a:hueOff val="153581"/>
              <a:satOff val="6992"/>
              <a:lumOff val="48824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237614" y="3749846"/>
        <a:ext cx="44080" cy="8824"/>
      </dsp:txXfrm>
    </dsp:sp>
    <dsp:sp modelId="{324417BA-7790-4893-B566-BDBDE78EB6D4}">
      <dsp:nvSpPr>
        <dsp:cNvPr id="0" name=""/>
        <dsp:cNvSpPr/>
      </dsp:nvSpPr>
      <dsp:spPr>
        <a:xfrm>
          <a:off x="2881" y="3098355"/>
          <a:ext cx="3833070" cy="1311807"/>
        </a:xfrm>
        <a:prstGeom prst="rect">
          <a:avLst/>
        </a:prstGeom>
        <a:solidFill>
          <a:schemeClr val="accent2">
            <a:hueOff val="102387"/>
            <a:satOff val="4661"/>
            <a:lumOff val="3254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376" tIns="341376" rIns="341376" bIns="341376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 err="1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Đánh</a:t>
          </a:r>
          <a:r>
            <a:rPr lang="en-US" sz="4800" kern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en-US" sz="4800" kern="1200" dirty="0" err="1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giá</a:t>
          </a:r>
          <a:endParaRPr lang="en-US" sz="4800" kern="1200" dirty="0"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endParaRPr>
        </a:p>
      </dsp:txBody>
      <dsp:txXfrm>
        <a:off x="2881" y="3098355"/>
        <a:ext cx="3833070" cy="1311807"/>
      </dsp:txXfrm>
    </dsp:sp>
    <dsp:sp modelId="{BB6E3F35-C214-4360-9ED9-223EE56E69A5}">
      <dsp:nvSpPr>
        <dsp:cNvPr id="0" name=""/>
        <dsp:cNvSpPr/>
      </dsp:nvSpPr>
      <dsp:spPr>
        <a:xfrm>
          <a:off x="4717557" y="3184116"/>
          <a:ext cx="3833070" cy="1140284"/>
        </a:xfrm>
        <a:prstGeom prst="rect">
          <a:avLst/>
        </a:prstGeom>
        <a:solidFill>
          <a:schemeClr val="accent2">
            <a:hueOff val="153581"/>
            <a:satOff val="6992"/>
            <a:lumOff val="4882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376" tIns="341376" rIns="341376" bIns="341376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 err="1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Phát</a:t>
          </a:r>
          <a:r>
            <a:rPr lang="en-US" sz="4000" kern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en-US" sz="4000" kern="1200" dirty="0" err="1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triển</a:t>
          </a:r>
          <a:endParaRPr lang="en-US" sz="4000" kern="1200" dirty="0"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endParaRPr>
        </a:p>
      </dsp:txBody>
      <dsp:txXfrm>
        <a:off x="4717557" y="3184116"/>
        <a:ext cx="3833070" cy="11402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CA527-F925-414F-B4F4-8F4244CDDC80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7E2AA-278D-0B48-A5DE-00B1FC5BDA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anchor="ctr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 marL="685800">
              <a:spcBef>
                <a:spcPts val="600"/>
              </a:spcBef>
              <a:spcAft>
                <a:spcPts val="600"/>
              </a:spcAft>
              <a:defRPr sz="1800"/>
            </a:lvl2pPr>
            <a:lvl3pPr marL="1143000">
              <a:spcBef>
                <a:spcPts val="600"/>
              </a:spcBef>
              <a:spcAft>
                <a:spcPts val="600"/>
              </a:spcAft>
              <a:defRPr sz="1800"/>
            </a:lvl3pPr>
            <a:lvl4pPr marL="1600200">
              <a:spcBef>
                <a:spcPts val="600"/>
              </a:spcBef>
              <a:spcAft>
                <a:spcPts val="600"/>
              </a:spcAft>
              <a:defRPr sz="1800"/>
            </a:lvl4pPr>
            <a:lvl5pPr marL="20574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anchor="t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anchor="ctr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>
            <a:no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itle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16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11" Type="http://schemas.openxmlformats.org/officeDocument/2006/relationships/image" Target="../media/image14.png"/><Relationship Id="rId5" Type="http://schemas.openxmlformats.org/officeDocument/2006/relationships/diagramColors" Target="../diagrams/colors1.xml"/><Relationship Id="rId10" Type="http://schemas.openxmlformats.org/officeDocument/2006/relationships/image" Target="../media/image13.sv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2.png"/><Relationship Id="rId14" Type="http://schemas.openxmlformats.org/officeDocument/2006/relationships/image" Target="../media/image1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  <a:noFill/>
        </p:spPr>
        <p:txBody>
          <a:bodyPr>
            <a:noAutofit/>
          </a:bodyPr>
          <a:lstStyle/>
          <a:p>
            <a:r>
              <a:rPr lang="en-US" sz="9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Infographic </a:t>
            </a:r>
            <a:r>
              <a:rPr lang="en-US" sz="96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về</a:t>
            </a:r>
            <a:r>
              <a:rPr lang="en-US" sz="9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6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kỹ</a:t>
            </a:r>
            <a:r>
              <a:rPr lang="en-US" sz="9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6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năng</a:t>
            </a:r>
            <a:r>
              <a:rPr lang="en-US" sz="9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6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cá</a:t>
            </a:r>
            <a:r>
              <a:rPr lang="en-US" sz="9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6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nhân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BDA10802-9CC3-8FC8-5216-F158757214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3425572"/>
              </p:ext>
            </p:extLst>
          </p:nvPr>
        </p:nvGraphicFramePr>
        <p:xfrm>
          <a:off x="1569616" y="859625"/>
          <a:ext cx="9052767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1" name="Graphic 10" descr="Open book with solid fill">
            <a:extLst>
              <a:ext uri="{FF2B5EF4-FFF2-40B4-BE49-F238E27FC236}">
                <a16:creationId xmlns:a16="http://schemas.microsoft.com/office/drawing/2014/main" id="{51B3958E-CA55-5834-C2A6-94161A496FD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121025" y="1744825"/>
            <a:ext cx="1041915" cy="1264298"/>
          </a:xfrm>
          <a:prstGeom prst="rect">
            <a:avLst/>
          </a:prstGeom>
        </p:spPr>
      </p:pic>
      <p:pic>
        <p:nvPicPr>
          <p:cNvPr id="13" name="Graphic 12" descr="Hurdle with solid fill">
            <a:extLst>
              <a:ext uri="{FF2B5EF4-FFF2-40B4-BE49-F238E27FC236}">
                <a16:creationId xmlns:a16="http://schemas.microsoft.com/office/drawing/2014/main" id="{43067955-A308-2487-1F93-9BCEFF045FA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287069" y="1462574"/>
            <a:ext cx="914400" cy="914400"/>
          </a:xfrm>
          <a:prstGeom prst="rect">
            <a:avLst/>
          </a:prstGeom>
        </p:spPr>
      </p:pic>
      <p:pic>
        <p:nvPicPr>
          <p:cNvPr id="19" name="Graphic 18" descr="Gavel outline">
            <a:extLst>
              <a:ext uri="{FF2B5EF4-FFF2-40B4-BE49-F238E27FC236}">
                <a16:creationId xmlns:a16="http://schemas.microsoft.com/office/drawing/2014/main" id="{FC745F70-5278-DB24-C953-6747CD02885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248540" y="4041883"/>
            <a:ext cx="914400" cy="914400"/>
          </a:xfrm>
          <a:prstGeom prst="rect">
            <a:avLst/>
          </a:prstGeom>
        </p:spPr>
      </p:pic>
      <p:pic>
        <p:nvPicPr>
          <p:cNvPr id="21" name="Graphic 20" descr="Bar graph with upward trend outline">
            <a:extLst>
              <a:ext uri="{FF2B5EF4-FFF2-40B4-BE49-F238E27FC236}">
                <a16:creationId xmlns:a16="http://schemas.microsoft.com/office/drawing/2014/main" id="{B260E98F-2A0B-B808-B8C8-EAD6AE19CDF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951167" y="412119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59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ustom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10081922_Win32_SL_V4" id="{CCBED28E-3218-45D8-920F-A2D91CCE8680}" vid="{A1C6549C-A185-4AC8-97B3-DFFFA73555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A349358-775F-4CF9-9AE6-33A7901637E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{02FF2867-DDDB-4431-B073-8F224BD36C63}TF96423eb0-8e02-4a99-b83b-bc60d19202d5328e4d86_win32-c07ae754e67e</Template>
  <TotalTime>34</TotalTime>
  <Words>14</Words>
  <Application>Microsoft Office PowerPoint</Application>
  <PresentationFormat>Widescreen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Aptos</vt:lpstr>
      <vt:lpstr>Arial</vt:lpstr>
      <vt:lpstr>Calibri</vt:lpstr>
      <vt:lpstr>Quire Sans Pro Light</vt:lpstr>
      <vt:lpstr>Tisa Offc Serif Pro</vt:lpstr>
      <vt:lpstr>Custom</vt:lpstr>
      <vt:lpstr>Infographic về kỹ năng cá nhân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Infographic về kỹ năng cá nhân</dc:title>
  <dc:creator>PC</dc:creator>
  <cp:lastModifiedBy>PC</cp:lastModifiedBy>
  <cp:revision>1</cp:revision>
  <dcterms:created xsi:type="dcterms:W3CDTF">2025-09-30T07:55:40Z</dcterms:created>
  <dcterms:modified xsi:type="dcterms:W3CDTF">2025-09-30T09:08:28Z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